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68" d="100"/>
          <a:sy n="68" d="100"/>
        </p:scale>
        <p:origin x="257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448F9-CC87-FAB6-0428-50F52F7FB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E0E8C0-E035-AA1E-7ADE-64B402F07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4064D8-EEFA-DFF6-3755-3F2E4631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555D77-8FDE-8020-A631-66F84C75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D04C7C-0FBB-2513-BEF9-D2D637A37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74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D10E0-A101-EEE3-E907-FACEFC00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C55AD1-E23D-CC25-75E8-2D729D1B3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4445DD-0151-2F4B-5CD2-6BF3C22B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7924D3-BBD4-E3A4-6F0D-AF6ABB63A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C353D9-4FC6-FB3D-775A-1A91C2CB2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45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3E3F742-CE77-F277-36F9-8AE70BD55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062696-CAC5-2C43-8BCA-FF1AFE0B9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1FB333-8E0E-0B0C-F427-C58E39C1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205042-C94B-2E36-0E2D-0F421BFED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8F73FC-AC06-A45B-9A78-BE6D6B5C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906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3001E-27AB-3112-6A7D-B5EA39516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D0A74B-B545-B331-237A-76A014F9A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90CA28-DFB7-1DAF-5337-580D8D0F9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D67E54-C5ED-9B74-7069-AEF60821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C07DA6-945C-BFED-1369-8E271315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4977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0373BD-8A52-D594-A8F6-F9490464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861BED-24C3-650F-2D09-A264A7E47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89A574-DD10-9ED0-1314-C0E11EC0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470AC7-706A-BFA7-E16B-4BD5D21F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4421B5-4047-290A-0C6B-70992E55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890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C7234B-A02F-CE41-1248-D248F0E0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8951F4-75F4-9FDC-535E-B3A204F35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B392A79-A7F6-5919-541D-61A943F24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6AFE4D-35D3-465C-0382-7F3E8B2A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37420F-E85A-2A0A-8D71-50339C003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2855EA-D092-1068-1FDE-69E114EB6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727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4969D-2BAB-5F6C-F6D0-CBE560960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0BD036-9C88-E5A6-0F5F-122CCFD2B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A914579-EE7C-9810-078A-73F1BC2A2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857E8E-316A-2572-F5D5-540D78CAB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338D41A-BCEB-C88E-E9A9-E702F891A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1DC5C16-CADF-719B-0C2A-F07093C40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A83C21-2270-D139-DFBD-FB59B6282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B169C7B-710F-18CF-B296-89FF8D655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405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77F36-7491-93F6-C5C6-8FDA83012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9A5049-1CB9-BF7B-3A6E-67E07299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EC56216-4022-D863-712C-E2185D79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CD7148-D3A6-D654-716C-06663882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739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32CCA4-82BB-DD23-3043-23E6B700E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ADE627D-8E08-B53A-7379-BC802537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A01505-593E-676F-4BEE-6E742E44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631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7A4B7E-49B6-CA2C-8847-53AA980B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C46BD7-B716-7EB1-80BF-F8F41BA27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3D8CEC6-8549-0543-E2E4-B0C41914C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C3C20B-4C5C-3687-EF93-D027E7493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72F968-EE38-3B64-8114-5DE339291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5620C4-4250-2EE7-AC2A-D6708C0A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9641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10AE8-FD5D-6C97-22A9-E9602852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377A18-3716-C7F6-A7E2-8AB5C4F8A5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8D047A-9856-B899-45F2-EA1CCAA94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DB0163-D3C2-E669-A0CF-5637EAF08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BFBDAC-4222-3B4C-0EAA-36CD0D4D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57745F-7B66-0EA8-2372-26896424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45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BAB66C-F25B-2174-BA47-D5A95F20B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3441B4-0759-1BC3-E119-866FF6CE8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B1D879-00A0-64F3-9104-350BC5AE7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101278-55D7-4560-B3B7-49D3FC69BF46}" type="datetimeFigureOut">
              <a:rPr lang="de-CH" smtClean="0"/>
              <a:t>17.12.2025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4D37DF-D49F-B1BD-3C58-123E2D61F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BAABF0-D5B9-15C0-FC93-FF5A7F7E3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A6135B-69CC-455F-84B7-C25E41B019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416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E3972DF0-8C3A-0134-38BD-B871E6AFA9B3}"/>
              </a:ext>
            </a:extLst>
          </p:cNvPr>
          <p:cNvSpPr txBox="1"/>
          <p:nvPr/>
        </p:nvSpPr>
        <p:spPr>
          <a:xfrm>
            <a:off x="524933" y="1020018"/>
            <a:ext cx="1114213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Sehr geehrte Mitglieder</a:t>
            </a:r>
          </a:p>
          <a:p>
            <a:endParaRPr lang="de-DE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Der Mieterinnen- und Mieterverband Baselland hat Betriebsferien vom </a:t>
            </a:r>
            <a:r>
              <a:rPr lang="de-DE" b="1" dirty="0">
                <a:solidFill>
                  <a:schemeClr val="accent6">
                    <a:lumMod val="50000"/>
                  </a:schemeClr>
                </a:solidFill>
              </a:rPr>
              <a:t>22. Dezember 2025 bis </a:t>
            </a:r>
            <a:r>
              <a:rPr lang="de-DE" b="1" dirty="0" err="1">
                <a:solidFill>
                  <a:schemeClr val="accent6">
                    <a:lumMod val="50000"/>
                  </a:schemeClr>
                </a:solidFill>
              </a:rPr>
              <a:t>einschliesslich</a:t>
            </a:r>
            <a:r>
              <a:rPr lang="de-DE" b="1" dirty="0">
                <a:solidFill>
                  <a:schemeClr val="accent6">
                    <a:lumMod val="50000"/>
                  </a:schemeClr>
                </a:solidFill>
              </a:rPr>
              <a:t> 2. Januar 2026</a:t>
            </a: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de-DE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In dieser Zeit finden keine persönlichen </a:t>
            </a:r>
            <a:r>
              <a:rPr lang="de-DE">
                <a:solidFill>
                  <a:schemeClr val="accent6">
                    <a:lumMod val="50000"/>
                  </a:schemeClr>
                </a:solidFill>
              </a:rPr>
              <a:t>Rechtsberatungen statt </a:t>
            </a: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und das Sekretariat ist ebenfalls nicht besetzt. Ihre Anfragen können daher während dieser Zeit nicht bearbeitet werden. Vielen Dank für Ihr Verständnis.</a:t>
            </a:r>
          </a:p>
          <a:p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Ab </a:t>
            </a:r>
            <a:r>
              <a:rPr lang="de-DE" b="1" dirty="0">
                <a:solidFill>
                  <a:schemeClr val="accent6">
                    <a:lumMod val="50000"/>
                  </a:schemeClr>
                </a:solidFill>
              </a:rPr>
              <a:t>dem 5. Januar 2026 </a:t>
            </a: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stehen wir Ihnen wieder in vollem Umfang zur Verfügung.</a:t>
            </a:r>
          </a:p>
          <a:p>
            <a:endParaRPr lang="de-DE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Bis dahin wünschen wir Ihnen frohe Festtage, einen guten Start ins neue Jahr und bedanken uns herzlich für Ihr Vertrauen.</a:t>
            </a:r>
          </a:p>
          <a:p>
            <a:endParaRPr lang="de-DE" dirty="0">
              <a:solidFill>
                <a:schemeClr val="accent6">
                  <a:lumMod val="50000"/>
                </a:schemeClr>
              </a:solidFill>
            </a:endParaRPr>
          </a:p>
          <a:p>
            <a:br>
              <a:rPr lang="de-D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Das Team</a:t>
            </a:r>
            <a:br>
              <a:rPr lang="de-D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Mieterverband Baselland und</a:t>
            </a:r>
            <a:br>
              <a:rPr lang="de-D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6">
                    <a:lumMod val="50000"/>
                  </a:schemeClr>
                </a:solidFill>
              </a:rPr>
              <a:t>Dorneck-Thierstein</a:t>
            </a:r>
          </a:p>
        </p:txBody>
      </p:sp>
      <p:pic>
        <p:nvPicPr>
          <p:cNvPr id="1026" name="Picture 2" descr="Frohe Weihnachten Bilder Kostenlos Herunterladen">
            <a:extLst>
              <a:ext uri="{FF2B5EF4-FFF2-40B4-BE49-F238E27FC236}">
                <a16:creationId xmlns:a16="http://schemas.microsoft.com/office/drawing/2014/main" id="{03D4E26A-C578-ED4E-98E2-A606C9A76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888" y="4004331"/>
            <a:ext cx="3725333" cy="248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95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Mieterverband Basellandschaft</dc:creator>
  <cp:lastModifiedBy>Mieterverband Basellandschaft</cp:lastModifiedBy>
  <cp:revision>3</cp:revision>
  <dcterms:created xsi:type="dcterms:W3CDTF">2025-12-17T12:32:04Z</dcterms:created>
  <dcterms:modified xsi:type="dcterms:W3CDTF">2025-12-17T13:36:01Z</dcterms:modified>
</cp:coreProperties>
</file>